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941505732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941505732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94150573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94150573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941505732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941505732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941505732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941505732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NIFF 2020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Gender Analysis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Directors: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4217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% of female and male directors at NIFF 2020. 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4614900" y="1152475"/>
            <a:ext cx="4217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% of films with at least one female director at NIFF 2020. </a:t>
            </a:r>
            <a:endParaRPr/>
          </a:p>
        </p:txBody>
      </p:sp>
      <p:pic>
        <p:nvPicPr>
          <p:cNvPr id="63" name="Google Shape;63;p14" title="Directors: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898" y="2167002"/>
            <a:ext cx="3108625" cy="190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 title="Films with at least one female director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4514" y="2200375"/>
            <a:ext cx="3000610" cy="190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Producers: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4107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% of female and male producers at NIFF 2020. 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4572000" y="1152475"/>
            <a:ext cx="4107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% of films with at least one female producer at NIFF 2020. </a:t>
            </a:r>
            <a:endParaRPr/>
          </a:p>
        </p:txBody>
      </p:sp>
      <p:pic>
        <p:nvPicPr>
          <p:cNvPr id="72" name="Google Shape;72;p15" title="Films with at least one female produc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0259" y="1914050"/>
            <a:ext cx="3627191" cy="229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 title="Producers: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125" y="2005950"/>
            <a:ext cx="3496075" cy="22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Writers: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4130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% of female and male writers at NIFF 2020. 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4572000" y="1152475"/>
            <a:ext cx="4130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% of films with at least one female writer at NIFF 2020. </a:t>
            </a:r>
            <a:endParaRPr/>
          </a:p>
        </p:txBody>
      </p:sp>
      <p:pic>
        <p:nvPicPr>
          <p:cNvPr id="81" name="Google Shape;81;p16" title="Writers: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2073499"/>
            <a:ext cx="3488300" cy="2157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 title="Films with at least one female writer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981025"/>
            <a:ext cx="4000500" cy="245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Cinematographers: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152475"/>
            <a:ext cx="4012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% of female and male cinematographers at NIFF 2020. 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4489100" y="1152475"/>
            <a:ext cx="4012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% of films with at least one female cinematographer at NIFF 2020. </a:t>
            </a:r>
            <a:endParaRPr/>
          </a:p>
        </p:txBody>
      </p:sp>
      <p:pic>
        <p:nvPicPr>
          <p:cNvPr id="90" name="Google Shape;90;p17" title="Cinematographers: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752" y="2222826"/>
            <a:ext cx="3148075" cy="193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 title="Films with 1+ female cinematographer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5639" y="2222825"/>
            <a:ext cx="3314010" cy="193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